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2133600"/>
            <a:ext cx="6400800" cy="1752600"/>
          </a:xfrm>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endParaRPr lang="en-US" dirty="0"/>
          </a:p>
        </p:txBody>
      </p:sp>
      <p:sp>
        <p:nvSpPr>
          <p:cNvPr id="6" name="Rectangle 5"/>
          <p:cNvSpPr/>
          <p:nvPr/>
        </p:nvSpPr>
        <p:spPr>
          <a:xfrm>
            <a:off x="914400" y="990600"/>
            <a:ext cx="6858000" cy="646331"/>
          </a:xfrm>
          <a:prstGeom prst="rect">
            <a:avLst/>
          </a:prstGeom>
          <a:noFill/>
        </p:spPr>
        <p:txBody>
          <a:bodyPr wrap="squar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428</Words>
  <Application>Microsoft Office PowerPoint</Application>
  <PresentationFormat>On-screen Show (4:3)</PresentationFormat>
  <Paragraphs>29</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PC</cp:lastModifiedBy>
  <cp:revision>9</cp:revision>
  <dcterms:created xsi:type="dcterms:W3CDTF">2021-11-19T11:04:11Z</dcterms:created>
  <dcterms:modified xsi:type="dcterms:W3CDTF">2023-04-25T05:04:19Z</dcterms:modified>
</cp:coreProperties>
</file>